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305" r:id="rId11"/>
    <p:sldId id="271" r:id="rId12"/>
    <p:sldId id="278" r:id="rId13"/>
    <p:sldId id="280" r:id="rId14"/>
    <p:sldId id="281" r:id="rId15"/>
    <p:sldId id="282" r:id="rId16"/>
    <p:sldId id="283" r:id="rId17"/>
    <p:sldId id="275" r:id="rId18"/>
    <p:sldId id="284" r:id="rId19"/>
  </p:sldIdLst>
  <p:sldSz cx="9144000" cy="5143500" type="screen16x9"/>
  <p:notesSz cx="6858000" cy="9144000"/>
  <p:embeddedFontLst>
    <p:embeddedFont>
      <p:font typeface="Anton" pitchFamily="2" charset="77"/>
      <p:regular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Staatliches" pitchFamily="2" charset="0"/>
      <p:regular r:id="rId30"/>
    </p:embeddedFont>
    <p:embeddedFont>
      <p:font typeface="Ubuntu" panose="020B0504030602030204" pitchFamily="34" charset="0"/>
      <p:regular r:id="rId31"/>
      <p:bold r:id="rId32"/>
      <p:italic r:id="rId33"/>
      <p:boldItalic r:id="rId34"/>
    </p:embeddedFont>
    <p:embeddedFont>
      <p:font typeface="Work Sans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5C5E44-BD85-46A4-AD8C-80657BCD4D86}">
  <a:tblStyle styleId="{F15C5E44-BD85-46A4-AD8C-80657BCD4D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4"/>
    <p:restoredTop sz="94613"/>
  </p:normalViewPr>
  <p:slideViewPr>
    <p:cSldViewPr snapToGrid="0">
      <p:cViewPr>
        <p:scale>
          <a:sx n="64" d="100"/>
          <a:sy n="64" d="100"/>
        </p:scale>
        <p:origin x="656" y="17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>
          <a:extLst>
            <a:ext uri="{FF2B5EF4-FFF2-40B4-BE49-F238E27FC236}">
              <a16:creationId xmlns:a16="http://schemas.microsoft.com/office/drawing/2014/main" id="{26C78B99-4EC2-D354-D547-C461E7050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1242414e1_0_10:notes">
            <a:extLst>
              <a:ext uri="{FF2B5EF4-FFF2-40B4-BE49-F238E27FC236}">
                <a16:creationId xmlns:a16="http://schemas.microsoft.com/office/drawing/2014/main" id="{E5F593B9-DBFB-621C-B259-B111108E6E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1242414e1_0_10:notes">
            <a:extLst>
              <a:ext uri="{FF2B5EF4-FFF2-40B4-BE49-F238E27FC236}">
                <a16:creationId xmlns:a16="http://schemas.microsoft.com/office/drawing/2014/main" id="{B8A3C01A-4A71-30C3-36AD-E6F617AC4E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012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1242414e1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a1242414e1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a1242414e1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a1242414e1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a1242414e1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a1242414e1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a1242414e1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a1242414e1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36b057bf4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36b057bf4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a1242414e1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a1242414e1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36b057bf4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36b057bf4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8b385fd27f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8b385fd27f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b385fd2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b385fd2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1242414e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a1242414e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1242414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1242414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1242414e1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1242414e1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b385fd27f_2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8b385fd27f_2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932950" y="897550"/>
            <a:ext cx="7263900" cy="32085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18125" y="956825"/>
            <a:ext cx="6707700" cy="2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18125" y="3555800"/>
            <a:ext cx="6707700" cy="404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/>
          <p:nvPr/>
        </p:nvSpPr>
        <p:spPr>
          <a:xfrm rot="10800000" flipH="1">
            <a:off x="1840750" y="1545725"/>
            <a:ext cx="5448300" cy="22290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9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/>
          <p:nvPr/>
        </p:nvSpPr>
        <p:spPr>
          <a:xfrm>
            <a:off x="3578850" y="1501675"/>
            <a:ext cx="4845000" cy="2255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709925" y="1583037"/>
            <a:ext cx="4611300" cy="6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3709925" y="2360009"/>
            <a:ext cx="4611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9_1_1_2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/>
          <p:nvPr/>
        </p:nvSpPr>
        <p:spPr>
          <a:xfrm>
            <a:off x="4247575" y="2219475"/>
            <a:ext cx="4164300" cy="17193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subTitle" idx="1"/>
          </p:nvPr>
        </p:nvSpPr>
        <p:spPr>
          <a:xfrm>
            <a:off x="4337275" y="2331000"/>
            <a:ext cx="3984900" cy="14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/>
          <p:nvPr/>
        </p:nvSpPr>
        <p:spPr>
          <a:xfrm>
            <a:off x="713150" y="2861825"/>
            <a:ext cx="7717800" cy="15588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1"/>
          </p:nvPr>
        </p:nvSpPr>
        <p:spPr>
          <a:xfrm>
            <a:off x="720000" y="3438606"/>
            <a:ext cx="21411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2"/>
          </p:nvPr>
        </p:nvSpPr>
        <p:spPr>
          <a:xfrm>
            <a:off x="6282775" y="3438606"/>
            <a:ext cx="21411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3"/>
          </p:nvPr>
        </p:nvSpPr>
        <p:spPr>
          <a:xfrm>
            <a:off x="720000" y="3043000"/>
            <a:ext cx="21411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subTitle" idx="4"/>
          </p:nvPr>
        </p:nvSpPr>
        <p:spPr>
          <a:xfrm>
            <a:off x="6282775" y="3043000"/>
            <a:ext cx="21411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_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720000" y="2375450"/>
            <a:ext cx="7704000" cy="1478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 flipH="1"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1"/>
          </p:nvPr>
        </p:nvSpPr>
        <p:spPr>
          <a:xfrm>
            <a:off x="948475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2"/>
          </p:nvPr>
        </p:nvSpPr>
        <p:spPr>
          <a:xfrm>
            <a:off x="5973575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3"/>
          </p:nvPr>
        </p:nvSpPr>
        <p:spPr>
          <a:xfrm>
            <a:off x="3461019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subTitle" idx="4"/>
          </p:nvPr>
        </p:nvSpPr>
        <p:spPr>
          <a:xfrm>
            <a:off x="948475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5"/>
          </p:nvPr>
        </p:nvSpPr>
        <p:spPr>
          <a:xfrm>
            <a:off x="3461019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6"/>
          </p:nvPr>
        </p:nvSpPr>
        <p:spPr>
          <a:xfrm>
            <a:off x="5973577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7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/>
          <p:nvPr/>
        </p:nvSpPr>
        <p:spPr>
          <a:xfrm>
            <a:off x="720000" y="1359650"/>
            <a:ext cx="7704000" cy="32436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 flipH="1"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ubTitle" idx="1"/>
          </p:nvPr>
        </p:nvSpPr>
        <p:spPr>
          <a:xfrm>
            <a:off x="2583763" y="2885198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subTitle" idx="2"/>
          </p:nvPr>
        </p:nvSpPr>
        <p:spPr>
          <a:xfrm>
            <a:off x="2583763" y="1909435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3"/>
          </p:nvPr>
        </p:nvSpPr>
        <p:spPr>
          <a:xfrm>
            <a:off x="2583738" y="3832449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subTitle" idx="4"/>
          </p:nvPr>
        </p:nvSpPr>
        <p:spPr>
          <a:xfrm>
            <a:off x="2583753" y="2466942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5"/>
          </p:nvPr>
        </p:nvSpPr>
        <p:spPr>
          <a:xfrm>
            <a:off x="2583743" y="3414196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ubTitle" idx="6"/>
          </p:nvPr>
        </p:nvSpPr>
        <p:spPr>
          <a:xfrm>
            <a:off x="2583757" y="1491176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0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/>
          <p:nvPr/>
        </p:nvSpPr>
        <p:spPr>
          <a:xfrm>
            <a:off x="713150" y="1803925"/>
            <a:ext cx="7717800" cy="26391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1"/>
          </p:nvPr>
        </p:nvSpPr>
        <p:spPr>
          <a:xfrm>
            <a:off x="1430086" y="2381137"/>
            <a:ext cx="25683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336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subTitle" idx="2"/>
          </p:nvPr>
        </p:nvSpPr>
        <p:spPr>
          <a:xfrm>
            <a:off x="5145829" y="2381137"/>
            <a:ext cx="2568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16427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9" name="Google Shape;179;p29"/>
          <p:cNvSpPr txBox="1">
            <a:spLocks noGrp="1"/>
          </p:cNvSpPr>
          <p:nvPr>
            <p:ph type="subTitle" idx="3"/>
          </p:nvPr>
        </p:nvSpPr>
        <p:spPr>
          <a:xfrm>
            <a:off x="1429975" y="3674550"/>
            <a:ext cx="25683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336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9"/>
          <p:cNvSpPr txBox="1">
            <a:spLocks noGrp="1"/>
          </p:cNvSpPr>
          <p:nvPr>
            <p:ph type="subTitle" idx="4"/>
          </p:nvPr>
        </p:nvSpPr>
        <p:spPr>
          <a:xfrm>
            <a:off x="5145675" y="3674548"/>
            <a:ext cx="2568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3577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subTitle" idx="5"/>
          </p:nvPr>
        </p:nvSpPr>
        <p:spPr>
          <a:xfrm>
            <a:off x="1430075" y="1950675"/>
            <a:ext cx="2568300" cy="4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subTitle" idx="6"/>
          </p:nvPr>
        </p:nvSpPr>
        <p:spPr>
          <a:xfrm>
            <a:off x="5145425" y="1950675"/>
            <a:ext cx="2568300" cy="4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7"/>
          </p:nvPr>
        </p:nvSpPr>
        <p:spPr>
          <a:xfrm>
            <a:off x="1430075" y="3231017"/>
            <a:ext cx="2568300" cy="4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subTitle" idx="8"/>
          </p:nvPr>
        </p:nvSpPr>
        <p:spPr>
          <a:xfrm>
            <a:off x="5145425" y="3231017"/>
            <a:ext cx="2568300" cy="4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0"/>
          <p:cNvSpPr/>
          <p:nvPr/>
        </p:nvSpPr>
        <p:spPr>
          <a:xfrm>
            <a:off x="720000" y="1805875"/>
            <a:ext cx="7717800" cy="27201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subTitle" idx="1"/>
          </p:nvPr>
        </p:nvSpPr>
        <p:spPr>
          <a:xfrm>
            <a:off x="790625" y="2384250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subTitle" idx="2"/>
          </p:nvPr>
        </p:nvSpPr>
        <p:spPr>
          <a:xfrm>
            <a:off x="3311521" y="2384250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3"/>
          </p:nvPr>
        </p:nvSpPr>
        <p:spPr>
          <a:xfrm>
            <a:off x="5832418" y="2384250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subTitle" idx="4"/>
          </p:nvPr>
        </p:nvSpPr>
        <p:spPr>
          <a:xfrm>
            <a:off x="790625" y="3773176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5"/>
          </p:nvPr>
        </p:nvSpPr>
        <p:spPr>
          <a:xfrm>
            <a:off x="3311521" y="3773176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subTitle" idx="6"/>
          </p:nvPr>
        </p:nvSpPr>
        <p:spPr>
          <a:xfrm>
            <a:off x="5832418" y="3773176"/>
            <a:ext cx="2520900" cy="5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subTitle" idx="7"/>
          </p:nvPr>
        </p:nvSpPr>
        <p:spPr>
          <a:xfrm>
            <a:off x="790625" y="1991450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subTitle" idx="8"/>
          </p:nvPr>
        </p:nvSpPr>
        <p:spPr>
          <a:xfrm>
            <a:off x="3311527" y="1991450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subTitle" idx="9"/>
          </p:nvPr>
        </p:nvSpPr>
        <p:spPr>
          <a:xfrm>
            <a:off x="5832445" y="1991450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13"/>
          </p:nvPr>
        </p:nvSpPr>
        <p:spPr>
          <a:xfrm>
            <a:off x="790625" y="3375722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14"/>
          </p:nvPr>
        </p:nvSpPr>
        <p:spPr>
          <a:xfrm>
            <a:off x="3311527" y="3375722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subTitle" idx="15"/>
          </p:nvPr>
        </p:nvSpPr>
        <p:spPr>
          <a:xfrm>
            <a:off x="5832445" y="3375722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1"/>
          <p:cNvSpPr/>
          <p:nvPr/>
        </p:nvSpPr>
        <p:spPr>
          <a:xfrm rot="10800000">
            <a:off x="2604825" y="533750"/>
            <a:ext cx="3934200" cy="40737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1"/>
          </p:nvPr>
        </p:nvSpPr>
        <p:spPr>
          <a:xfrm>
            <a:off x="2642825" y="1883513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ctrTitle"/>
          </p:nvPr>
        </p:nvSpPr>
        <p:spPr>
          <a:xfrm flipH="1">
            <a:off x="2649175" y="760750"/>
            <a:ext cx="3852000" cy="97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3014088" y="3711613"/>
            <a:ext cx="3115800" cy="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sz="100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accent4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4572000" y="1262450"/>
            <a:ext cx="3578400" cy="2769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764075" y="2392025"/>
            <a:ext cx="20835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4764075" y="3207300"/>
            <a:ext cx="27321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879875" y="1534825"/>
            <a:ext cx="1061400" cy="719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accent4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/>
          <p:nvPr/>
        </p:nvSpPr>
        <p:spPr>
          <a:xfrm>
            <a:off x="720100" y="1313050"/>
            <a:ext cx="7723800" cy="3290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2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/>
          <p:nvPr/>
        </p:nvSpPr>
        <p:spPr>
          <a:xfrm>
            <a:off x="720000" y="1835300"/>
            <a:ext cx="4906800" cy="2346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856200" y="1957487"/>
            <a:ext cx="4770600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45595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710100" y="1276925"/>
            <a:ext cx="7717800" cy="32292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13150" y="540000"/>
            <a:ext cx="77178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908374" y="2251133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1720375" y="1582348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3"/>
          </p:nvPr>
        </p:nvSpPr>
        <p:spPr>
          <a:xfrm>
            <a:off x="3377302" y="2251142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89283" y="1582316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5"/>
          </p:nvPr>
        </p:nvSpPr>
        <p:spPr>
          <a:xfrm>
            <a:off x="5849564" y="2251167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6661552" y="1582348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7"/>
          </p:nvPr>
        </p:nvSpPr>
        <p:spPr>
          <a:xfrm>
            <a:off x="906550" y="3736050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8" hasCustomPrompt="1"/>
          </p:nvPr>
        </p:nvSpPr>
        <p:spPr>
          <a:xfrm>
            <a:off x="1718550" y="3067257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9"/>
          </p:nvPr>
        </p:nvSpPr>
        <p:spPr>
          <a:xfrm>
            <a:off x="908374" y="1964044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3"/>
          </p:nvPr>
        </p:nvSpPr>
        <p:spPr>
          <a:xfrm>
            <a:off x="3377252" y="1964044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4"/>
          </p:nvPr>
        </p:nvSpPr>
        <p:spPr>
          <a:xfrm>
            <a:off x="5849717" y="1964069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5"/>
          </p:nvPr>
        </p:nvSpPr>
        <p:spPr>
          <a:xfrm>
            <a:off x="906664" y="3448951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6"/>
          </p:nvPr>
        </p:nvSpPr>
        <p:spPr>
          <a:xfrm>
            <a:off x="3375527" y="3736098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7" hasCustomPrompt="1"/>
          </p:nvPr>
        </p:nvSpPr>
        <p:spPr>
          <a:xfrm>
            <a:off x="4187500" y="3067274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8"/>
          </p:nvPr>
        </p:nvSpPr>
        <p:spPr>
          <a:xfrm>
            <a:off x="5847789" y="3736123"/>
            <a:ext cx="23823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9" hasCustomPrompt="1"/>
          </p:nvPr>
        </p:nvSpPr>
        <p:spPr>
          <a:xfrm>
            <a:off x="6659775" y="3067306"/>
            <a:ext cx="758400" cy="28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0"/>
          </p:nvPr>
        </p:nvSpPr>
        <p:spPr>
          <a:xfrm>
            <a:off x="3375477" y="3449001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21"/>
          </p:nvPr>
        </p:nvSpPr>
        <p:spPr>
          <a:xfrm>
            <a:off x="5847942" y="3449026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/>
          <p:nvPr/>
        </p:nvSpPr>
        <p:spPr>
          <a:xfrm rot="10800000">
            <a:off x="710325" y="1180250"/>
            <a:ext cx="7723200" cy="3036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1582500" y="3657399"/>
            <a:ext cx="5979000" cy="280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1"/>
          </p:nvPr>
        </p:nvSpPr>
        <p:spPr>
          <a:xfrm>
            <a:off x="1582575" y="1288924"/>
            <a:ext cx="5979000" cy="19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_2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>
            <a:off x="720100" y="1313050"/>
            <a:ext cx="2706300" cy="3290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5_2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59" r:id="rId6"/>
    <p:sldLayoutId id="2147483660" r:id="rId7"/>
    <p:sldLayoutId id="2147483663" r:id="rId8"/>
    <p:sldLayoutId id="2147483664" r:id="rId9"/>
    <p:sldLayoutId id="2147483666" r:id="rId10"/>
    <p:sldLayoutId id="2147483667" r:id="rId11"/>
    <p:sldLayoutId id="2147483670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77" r:id="rId18"/>
    <p:sldLayoutId id="2147483678" r:id="rId19"/>
    <p:sldLayoutId id="214748367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>
            <a:spLocks noGrp="1"/>
          </p:cNvSpPr>
          <p:nvPr>
            <p:ph type="ctrTitle"/>
          </p:nvPr>
        </p:nvSpPr>
        <p:spPr>
          <a:xfrm>
            <a:off x="1033272" y="956825"/>
            <a:ext cx="7050024" cy="2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Hospital </a:t>
            </a:r>
            <a:r>
              <a:rPr lang="en" dirty="0">
                <a:solidFill>
                  <a:schemeClr val="lt1"/>
                </a:solidFill>
              </a:rPr>
              <a:t>management system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20" name="Google Shape;220;p36"/>
          <p:cNvSpPr txBox="1">
            <a:spLocks noGrp="1"/>
          </p:cNvSpPr>
          <p:nvPr>
            <p:ph type="subTitle" idx="1"/>
          </p:nvPr>
        </p:nvSpPr>
        <p:spPr>
          <a:xfrm>
            <a:off x="1218125" y="3555800"/>
            <a:ext cx="67077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Developed by </a:t>
            </a:r>
            <a:r>
              <a:rPr lang="en-US" dirty="0" err="1"/>
              <a:t>TechQuilla</a:t>
            </a:r>
            <a:endParaRPr dirty="0"/>
          </a:p>
        </p:txBody>
      </p:sp>
      <p:grpSp>
        <p:nvGrpSpPr>
          <p:cNvPr id="221" name="Google Shape;221;p36"/>
          <p:cNvGrpSpPr/>
          <p:nvPr/>
        </p:nvGrpSpPr>
        <p:grpSpPr>
          <a:xfrm>
            <a:off x="1218125" y="3287188"/>
            <a:ext cx="6707700" cy="114300"/>
            <a:chOff x="1218125" y="3106700"/>
            <a:chExt cx="6707700" cy="114300"/>
          </a:xfrm>
        </p:grpSpPr>
        <p:sp>
          <p:nvSpPr>
            <p:cNvPr id="222" name="Google Shape;222;p36"/>
            <p:cNvSpPr/>
            <p:nvPr/>
          </p:nvSpPr>
          <p:spPr>
            <a:xfrm>
              <a:off x="1218125" y="3106700"/>
              <a:ext cx="65334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6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>
          <a:extLst>
            <a:ext uri="{FF2B5EF4-FFF2-40B4-BE49-F238E27FC236}">
              <a16:creationId xmlns:a16="http://schemas.microsoft.com/office/drawing/2014/main" id="{EACCD1A6-B983-9949-1C6F-468E915FE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>
            <a:extLst>
              <a:ext uri="{FF2B5EF4-FFF2-40B4-BE49-F238E27FC236}">
                <a16:creationId xmlns:a16="http://schemas.microsoft.com/office/drawing/2014/main" id="{5D550653-DDA0-AD11-9CBC-446652B6A1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System Architecture</a:t>
            </a:r>
            <a:endParaRPr dirty="0"/>
          </a:p>
        </p:txBody>
      </p:sp>
      <p:sp>
        <p:nvSpPr>
          <p:cNvPr id="319" name="Google Shape;319;p44">
            <a:extLst>
              <a:ext uri="{FF2B5EF4-FFF2-40B4-BE49-F238E27FC236}">
                <a16:creationId xmlns:a16="http://schemas.microsoft.com/office/drawing/2014/main" id="{469A9C91-0076-AE64-B7F3-2E08AF18672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10" y="1852112"/>
            <a:ext cx="4770600" cy="1700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100"/>
              <a:buFont typeface="Arial"/>
              <a:buNone/>
            </a:pPr>
            <a:r>
              <a:rPr lang="en-US" dirty="0"/>
              <a:t>Layered Architecture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100"/>
              <a:buFont typeface="Arial"/>
              <a:buNone/>
            </a:pPr>
            <a:endParaRPr lang="en-US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Presentation Layer</a:t>
            </a:r>
            <a:r>
              <a:rPr lang="en-US" dirty="0"/>
              <a:t>: HTML/CSS/JavaScript</a:t>
            </a:r>
            <a:endParaRPr lang="en-US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Business Logic Layer</a:t>
            </a:r>
            <a:r>
              <a:rPr lang="en-US" dirty="0"/>
              <a:t>: Java classes handling the core functionalities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Data Access Layer</a:t>
            </a:r>
            <a:r>
              <a:rPr lang="en-US" dirty="0"/>
              <a:t>: MySQL database interactions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Database Layer</a:t>
            </a:r>
            <a:r>
              <a:rPr lang="en-US" dirty="0"/>
              <a:t>: MySQL Workbench for database design and management</a:t>
            </a:r>
            <a:endParaRPr dirty="0"/>
          </a:p>
        </p:txBody>
      </p:sp>
      <p:grpSp>
        <p:nvGrpSpPr>
          <p:cNvPr id="320" name="Google Shape;320;p44">
            <a:extLst>
              <a:ext uri="{FF2B5EF4-FFF2-40B4-BE49-F238E27FC236}">
                <a16:creationId xmlns:a16="http://schemas.microsoft.com/office/drawing/2014/main" id="{D687298A-C09A-6CBE-E01B-ED1EF0D39F86}"/>
              </a:ext>
            </a:extLst>
          </p:cNvPr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321" name="Google Shape;321;p44">
              <a:extLst>
                <a:ext uri="{FF2B5EF4-FFF2-40B4-BE49-F238E27FC236}">
                  <a16:creationId xmlns:a16="http://schemas.microsoft.com/office/drawing/2014/main" id="{8D5EA219-5D99-18DB-6995-7283784BC094}"/>
                </a:ext>
              </a:extLst>
            </p:cNvPr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4">
              <a:extLst>
                <a:ext uri="{FF2B5EF4-FFF2-40B4-BE49-F238E27FC236}">
                  <a16:creationId xmlns:a16="http://schemas.microsoft.com/office/drawing/2014/main" id="{6BC7FB72-BEA5-D965-8FE1-FADFFAC8762D}"/>
                </a:ext>
              </a:extLst>
            </p:cNvPr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3" name="Google Shape;323;p44">
            <a:extLst>
              <a:ext uri="{FF2B5EF4-FFF2-40B4-BE49-F238E27FC236}">
                <a16:creationId xmlns:a16="http://schemas.microsoft.com/office/drawing/2014/main" id="{9685EEE6-6E0A-643E-1AB7-5B74E8DD891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125" y="1741750"/>
            <a:ext cx="2878500" cy="2527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9179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lt1"/>
                </a:solidFill>
              </a:rPr>
              <a:t>goals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6" name="Google Shape;396;p51"/>
          <p:cNvSpPr txBox="1">
            <a:spLocks noGrp="1"/>
          </p:cNvSpPr>
          <p:nvPr>
            <p:ph type="subTitle" idx="1"/>
          </p:nvPr>
        </p:nvSpPr>
        <p:spPr>
          <a:xfrm>
            <a:off x="1430086" y="2381137"/>
            <a:ext cx="25683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 </a:t>
            </a:r>
            <a:endParaRPr/>
          </a:p>
        </p:txBody>
      </p:sp>
      <p:sp>
        <p:nvSpPr>
          <p:cNvPr id="397" name="Google Shape;397;p51"/>
          <p:cNvSpPr txBox="1">
            <a:spLocks noGrp="1"/>
          </p:cNvSpPr>
          <p:nvPr>
            <p:ph type="subTitle" idx="2"/>
          </p:nvPr>
        </p:nvSpPr>
        <p:spPr>
          <a:xfrm>
            <a:off x="5145829" y="2381137"/>
            <a:ext cx="2568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398" name="Google Shape;398;p51"/>
          <p:cNvSpPr txBox="1">
            <a:spLocks noGrp="1"/>
          </p:cNvSpPr>
          <p:nvPr>
            <p:ph type="subTitle" idx="3"/>
          </p:nvPr>
        </p:nvSpPr>
        <p:spPr>
          <a:xfrm>
            <a:off x="1429975" y="3674550"/>
            <a:ext cx="25683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399" name="Google Shape;399;p51"/>
          <p:cNvSpPr txBox="1">
            <a:spLocks noGrp="1"/>
          </p:cNvSpPr>
          <p:nvPr>
            <p:ph type="subTitle" idx="4"/>
          </p:nvPr>
        </p:nvSpPr>
        <p:spPr>
          <a:xfrm>
            <a:off x="5145675" y="3674548"/>
            <a:ext cx="2568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very cold place</a:t>
            </a:r>
            <a:endParaRPr/>
          </a:p>
        </p:txBody>
      </p:sp>
      <p:sp>
        <p:nvSpPr>
          <p:cNvPr id="400" name="Google Shape;400;p51"/>
          <p:cNvSpPr txBox="1">
            <a:spLocks noGrp="1"/>
          </p:cNvSpPr>
          <p:nvPr>
            <p:ph type="subTitle" idx="5"/>
          </p:nvPr>
        </p:nvSpPr>
        <p:spPr>
          <a:xfrm>
            <a:off x="1430075" y="1950675"/>
            <a:ext cx="2568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1</a:t>
            </a:r>
            <a:endParaRPr/>
          </a:p>
        </p:txBody>
      </p:sp>
      <p:sp>
        <p:nvSpPr>
          <p:cNvPr id="401" name="Google Shape;401;p51"/>
          <p:cNvSpPr txBox="1">
            <a:spLocks noGrp="1"/>
          </p:cNvSpPr>
          <p:nvPr>
            <p:ph type="subTitle" idx="6"/>
          </p:nvPr>
        </p:nvSpPr>
        <p:spPr>
          <a:xfrm>
            <a:off x="5145425" y="1950675"/>
            <a:ext cx="2568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Goal 2</a:t>
            </a:r>
            <a:endParaRPr/>
          </a:p>
        </p:txBody>
      </p:sp>
      <p:sp>
        <p:nvSpPr>
          <p:cNvPr id="402" name="Google Shape;402;p51"/>
          <p:cNvSpPr txBox="1">
            <a:spLocks noGrp="1"/>
          </p:cNvSpPr>
          <p:nvPr>
            <p:ph type="subTitle" idx="7"/>
          </p:nvPr>
        </p:nvSpPr>
        <p:spPr>
          <a:xfrm>
            <a:off x="1430075" y="3231017"/>
            <a:ext cx="2568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Goal 3</a:t>
            </a:r>
            <a:endParaRPr/>
          </a:p>
        </p:txBody>
      </p:sp>
      <p:sp>
        <p:nvSpPr>
          <p:cNvPr id="403" name="Google Shape;403;p51"/>
          <p:cNvSpPr txBox="1">
            <a:spLocks noGrp="1"/>
          </p:cNvSpPr>
          <p:nvPr>
            <p:ph type="subTitle" idx="8"/>
          </p:nvPr>
        </p:nvSpPr>
        <p:spPr>
          <a:xfrm>
            <a:off x="5145425" y="3231017"/>
            <a:ext cx="2568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Goal 4</a:t>
            </a:r>
            <a:endParaRPr/>
          </a:p>
        </p:txBody>
      </p:sp>
      <p:grpSp>
        <p:nvGrpSpPr>
          <p:cNvPr id="404" name="Google Shape;404;p51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405" name="Google Shape;405;p51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1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835800" y="2726725"/>
            <a:ext cx="340500" cy="340500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5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concepts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04" name="Google Shape;504;p58"/>
          <p:cNvSpPr txBox="1"/>
          <p:nvPr/>
        </p:nvSpPr>
        <p:spPr>
          <a:xfrm>
            <a:off x="1176425" y="1800924"/>
            <a:ext cx="22020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Inheritance</a:t>
            </a:r>
            <a:endParaRPr sz="24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505" name="Google Shape;505;p58"/>
          <p:cNvSpPr txBox="1"/>
          <p:nvPr/>
        </p:nvSpPr>
        <p:spPr>
          <a:xfrm>
            <a:off x="1176300" y="2756677"/>
            <a:ext cx="2465409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Exception handling</a:t>
            </a:r>
            <a:endParaRPr sz="24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506" name="Google Shape;506;p58"/>
          <p:cNvSpPr txBox="1"/>
          <p:nvPr/>
        </p:nvSpPr>
        <p:spPr>
          <a:xfrm>
            <a:off x="1176424" y="3691501"/>
            <a:ext cx="2339285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Custom exceptions</a:t>
            </a:r>
            <a:endParaRPr sz="24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559" name="Google Shape;559;p58"/>
          <p:cNvSpPr/>
          <p:nvPr/>
        </p:nvSpPr>
        <p:spPr>
          <a:xfrm>
            <a:off x="835800" y="1782563"/>
            <a:ext cx="340500" cy="340500"/>
          </a:xfrm>
          <a:prstGeom prst="ellipse">
            <a:avLst/>
          </a:prstGeom>
          <a:gradFill>
            <a:gsLst>
              <a:gs pos="0">
                <a:schemeClr val="lt2"/>
              </a:gs>
              <a:gs pos="17000">
                <a:srgbClr val="00ADEE">
                  <a:alpha val="53725"/>
                </a:srgbClr>
              </a:gs>
              <a:gs pos="100000">
                <a:srgbClr val="00ADEE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58"/>
          <p:cNvSpPr/>
          <p:nvPr/>
        </p:nvSpPr>
        <p:spPr>
          <a:xfrm>
            <a:off x="835800" y="3670912"/>
            <a:ext cx="340500" cy="340500"/>
          </a:xfrm>
          <a:prstGeom prst="ellipse">
            <a:avLst/>
          </a:prstGeom>
          <a:gradFill>
            <a:gsLst>
              <a:gs pos="0">
                <a:schemeClr val="lt1"/>
              </a:gs>
              <a:gs pos="24000">
                <a:srgbClr val="EB008B">
                  <a:alpha val="61960"/>
                </a:srgbClr>
              </a:gs>
              <a:gs pos="100000">
                <a:srgbClr val="EB008B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" name="Google Shape;564;p58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565" name="Google Shape;565;p58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8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UI snapshots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86" name="Google Shape;586;p60"/>
          <p:cNvSpPr txBox="1">
            <a:spLocks noGrp="1"/>
          </p:cNvSpPr>
          <p:nvPr>
            <p:ph type="subTitle" idx="7"/>
          </p:nvPr>
        </p:nvSpPr>
        <p:spPr>
          <a:xfrm>
            <a:off x="492454" y="1832426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Admin Interface</a:t>
            </a:r>
            <a:endParaRPr dirty="0"/>
          </a:p>
        </p:txBody>
      </p:sp>
      <p:sp>
        <p:nvSpPr>
          <p:cNvPr id="587" name="Google Shape;587;p60"/>
          <p:cNvSpPr txBox="1">
            <a:spLocks noGrp="1"/>
          </p:cNvSpPr>
          <p:nvPr>
            <p:ph type="subTitle" idx="8"/>
          </p:nvPr>
        </p:nvSpPr>
        <p:spPr>
          <a:xfrm>
            <a:off x="3311527" y="1792670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Doctor Interface</a:t>
            </a:r>
            <a:endParaRPr dirty="0"/>
          </a:p>
        </p:txBody>
      </p:sp>
      <p:sp>
        <p:nvSpPr>
          <p:cNvPr id="588" name="Google Shape;588;p60"/>
          <p:cNvSpPr txBox="1">
            <a:spLocks noGrp="1"/>
          </p:cNvSpPr>
          <p:nvPr>
            <p:ph type="subTitle" idx="9"/>
          </p:nvPr>
        </p:nvSpPr>
        <p:spPr>
          <a:xfrm>
            <a:off x="6230009" y="1832426"/>
            <a:ext cx="25209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Interface</a:t>
            </a:r>
            <a:endParaRPr dirty="0"/>
          </a:p>
        </p:txBody>
      </p:sp>
      <p:grpSp>
        <p:nvGrpSpPr>
          <p:cNvPr id="592" name="Google Shape;592;p60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593" name="Google Shape;593;p60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0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 descr="A screenshot of a medical application&#10;&#10;Description automatically generated">
            <a:extLst>
              <a:ext uri="{FF2B5EF4-FFF2-40B4-BE49-F238E27FC236}">
                <a16:creationId xmlns:a16="http://schemas.microsoft.com/office/drawing/2014/main" id="{EBDE8E2D-5205-39DF-4208-14EC68198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81" y="2563646"/>
            <a:ext cx="2999677" cy="1929384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3FB21EFA-B6D7-F880-AAA8-A1E7853E6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5623" y="2571751"/>
            <a:ext cx="2773821" cy="1913788"/>
          </a:xfrm>
          <a:prstGeom prst="rect">
            <a:avLst/>
          </a:prstGeom>
        </p:spPr>
      </p:pic>
      <p:pic>
        <p:nvPicPr>
          <p:cNvPr id="25" name="Picture 24" descr="A screenshot of a medical form&#10;&#10;Description automatically generated">
            <a:extLst>
              <a:ext uri="{FF2B5EF4-FFF2-40B4-BE49-F238E27FC236}">
                <a16:creationId xmlns:a16="http://schemas.microsoft.com/office/drawing/2014/main" id="{ACBB6497-D4FA-E9C9-1695-8A71EEC443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509" y="2556154"/>
            <a:ext cx="2858610" cy="192938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Highlights &amp; Achievements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00" name="Google Shape;600;p61"/>
          <p:cNvSpPr txBox="1"/>
          <p:nvPr/>
        </p:nvSpPr>
        <p:spPr>
          <a:xfrm>
            <a:off x="726800" y="3345125"/>
            <a:ext cx="1680600" cy="4296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jupiter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01" name="Google Shape;601;p61"/>
          <p:cNvSpPr txBox="1"/>
          <p:nvPr/>
        </p:nvSpPr>
        <p:spPr>
          <a:xfrm>
            <a:off x="726825" y="3774725"/>
            <a:ext cx="1680600" cy="840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Jupiter is the biggest planet in the Solar System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02" name="Google Shape;602;p61"/>
          <p:cNvSpPr txBox="1"/>
          <p:nvPr/>
        </p:nvSpPr>
        <p:spPr>
          <a:xfrm>
            <a:off x="2734625" y="1868125"/>
            <a:ext cx="1680600" cy="4296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Saturn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03" name="Google Shape;603;p61"/>
          <p:cNvSpPr txBox="1"/>
          <p:nvPr/>
        </p:nvSpPr>
        <p:spPr>
          <a:xfrm>
            <a:off x="2734625" y="2297725"/>
            <a:ext cx="1680600" cy="840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Saturn was named after a Roman god</a:t>
            </a:r>
            <a:endParaRPr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04" name="Google Shape;604;p61"/>
          <p:cNvSpPr txBox="1"/>
          <p:nvPr/>
        </p:nvSpPr>
        <p:spPr>
          <a:xfrm>
            <a:off x="6750200" y="2297725"/>
            <a:ext cx="1680600" cy="840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Mercury is the closest planet to the Sun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05" name="Google Shape;605;p61"/>
          <p:cNvSpPr txBox="1"/>
          <p:nvPr/>
        </p:nvSpPr>
        <p:spPr>
          <a:xfrm>
            <a:off x="6750239" y="1868125"/>
            <a:ext cx="1680600" cy="4296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Mercury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06" name="Google Shape;606;p61"/>
          <p:cNvSpPr txBox="1"/>
          <p:nvPr/>
        </p:nvSpPr>
        <p:spPr>
          <a:xfrm>
            <a:off x="4742443" y="3345125"/>
            <a:ext cx="1680600" cy="4296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Mars</a:t>
            </a:r>
            <a:endParaRPr sz="24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07" name="Google Shape;607;p61"/>
          <p:cNvSpPr txBox="1"/>
          <p:nvPr/>
        </p:nvSpPr>
        <p:spPr>
          <a:xfrm>
            <a:off x="4742401" y="3774725"/>
            <a:ext cx="1680600" cy="840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Despite being red, Mars is a cold place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08" name="Google Shape;608;p61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609" name="Google Shape;609;p61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1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1" name="Google Shape;611;p61"/>
          <p:cNvCxnSpPr>
            <a:stCxn id="612" idx="0"/>
            <a:endCxn id="602" idx="1"/>
          </p:cNvCxnSpPr>
          <p:nvPr/>
        </p:nvCxnSpPr>
        <p:spPr>
          <a:xfrm rot="-5400000">
            <a:off x="1733900" y="1916038"/>
            <a:ext cx="834000" cy="11676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3" name="Google Shape;613;p61"/>
          <p:cNvCxnSpPr>
            <a:stCxn id="603" idx="2"/>
            <a:endCxn id="606" idx="1"/>
          </p:cNvCxnSpPr>
          <p:nvPr/>
        </p:nvCxnSpPr>
        <p:spPr>
          <a:xfrm rot="-5400000" flipH="1">
            <a:off x="3948125" y="2765425"/>
            <a:ext cx="421200" cy="11676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4" name="Google Shape;614;p61"/>
          <p:cNvCxnSpPr>
            <a:stCxn id="615" idx="0"/>
            <a:endCxn id="605" idx="1"/>
          </p:cNvCxnSpPr>
          <p:nvPr/>
        </p:nvCxnSpPr>
        <p:spPr>
          <a:xfrm rot="-5400000">
            <a:off x="5749513" y="1916050"/>
            <a:ext cx="834000" cy="11676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612" name="Google Shape;612;p61"/>
          <p:cNvSpPr txBox="1"/>
          <p:nvPr/>
        </p:nvSpPr>
        <p:spPr>
          <a:xfrm>
            <a:off x="726800" y="2916838"/>
            <a:ext cx="1680600" cy="4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01</a:t>
            </a:r>
            <a:endParaRPr sz="240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16" name="Google Shape;616;p61"/>
          <p:cNvSpPr txBox="1"/>
          <p:nvPr/>
        </p:nvSpPr>
        <p:spPr>
          <a:xfrm>
            <a:off x="2734625" y="1435775"/>
            <a:ext cx="1680600" cy="4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02</a:t>
            </a:r>
            <a:endParaRPr sz="240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17" name="Google Shape;617;p61"/>
          <p:cNvSpPr txBox="1"/>
          <p:nvPr/>
        </p:nvSpPr>
        <p:spPr>
          <a:xfrm>
            <a:off x="6750200" y="1435775"/>
            <a:ext cx="1680600" cy="4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04</a:t>
            </a:r>
            <a:endParaRPr sz="240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615" name="Google Shape;615;p61"/>
          <p:cNvSpPr txBox="1"/>
          <p:nvPr/>
        </p:nvSpPr>
        <p:spPr>
          <a:xfrm>
            <a:off x="4742413" y="2916850"/>
            <a:ext cx="1680600" cy="4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03</a:t>
            </a:r>
            <a:endParaRPr sz="240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2"/>
          <p:cNvSpPr txBox="1">
            <a:spLocks noGrp="1"/>
          </p:cNvSpPr>
          <p:nvPr>
            <p:ph type="title"/>
          </p:nvPr>
        </p:nvSpPr>
        <p:spPr>
          <a:xfrm flipH="1"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Outcomes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23" name="Google Shape;623;p62"/>
          <p:cNvSpPr txBox="1">
            <a:spLocks noGrp="1"/>
          </p:cNvSpPr>
          <p:nvPr>
            <p:ph type="subTitle" idx="1"/>
          </p:nvPr>
        </p:nvSpPr>
        <p:spPr>
          <a:xfrm>
            <a:off x="2583800" y="2885198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IntelliJ IDEA, AWS, and MySQL Workbench.</a:t>
            </a:r>
            <a:endParaRPr dirty="0"/>
          </a:p>
        </p:txBody>
      </p:sp>
      <p:sp>
        <p:nvSpPr>
          <p:cNvPr id="624" name="Google Shape;624;p62"/>
          <p:cNvSpPr txBox="1">
            <a:spLocks noGrp="1"/>
          </p:cNvSpPr>
          <p:nvPr>
            <p:ph type="subTitle" idx="2"/>
          </p:nvPr>
        </p:nvSpPr>
        <p:spPr>
          <a:xfrm>
            <a:off x="2583763" y="1909435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layered architecture, exception handling</a:t>
            </a:r>
            <a:endParaRPr dirty="0"/>
          </a:p>
        </p:txBody>
      </p:sp>
      <p:sp>
        <p:nvSpPr>
          <p:cNvPr id="625" name="Google Shape;625;p62"/>
          <p:cNvSpPr txBox="1">
            <a:spLocks noGrp="1"/>
          </p:cNvSpPr>
          <p:nvPr>
            <p:ph type="subTitle" idx="3"/>
          </p:nvPr>
        </p:nvSpPr>
        <p:spPr>
          <a:xfrm>
            <a:off x="2583738" y="3832449"/>
            <a:ext cx="39765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6" name="Google Shape;626;p62"/>
          <p:cNvSpPr txBox="1">
            <a:spLocks noGrp="1"/>
          </p:cNvSpPr>
          <p:nvPr>
            <p:ph type="subTitle" idx="4"/>
          </p:nvPr>
        </p:nvSpPr>
        <p:spPr>
          <a:xfrm>
            <a:off x="2583790" y="2466942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</a:t>
            </a:r>
            <a:endParaRPr dirty="0"/>
          </a:p>
        </p:txBody>
      </p:sp>
      <p:sp>
        <p:nvSpPr>
          <p:cNvPr id="627" name="Google Shape;627;p62"/>
          <p:cNvSpPr txBox="1">
            <a:spLocks noGrp="1"/>
          </p:cNvSpPr>
          <p:nvPr>
            <p:ph type="subTitle" idx="5"/>
          </p:nvPr>
        </p:nvSpPr>
        <p:spPr>
          <a:xfrm>
            <a:off x="2583743" y="3414196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collaboration</a:t>
            </a:r>
            <a:endParaRPr dirty="0"/>
          </a:p>
        </p:txBody>
      </p:sp>
      <p:sp>
        <p:nvSpPr>
          <p:cNvPr id="628" name="Google Shape;628;p62"/>
          <p:cNvSpPr txBox="1">
            <a:spLocks noGrp="1"/>
          </p:cNvSpPr>
          <p:nvPr>
            <p:ph type="subTitle" idx="6"/>
          </p:nvPr>
        </p:nvSpPr>
        <p:spPr>
          <a:xfrm>
            <a:off x="2583757" y="1491176"/>
            <a:ext cx="39765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Concepts</a:t>
            </a:r>
            <a:endParaRPr dirty="0"/>
          </a:p>
        </p:txBody>
      </p:sp>
      <p:grpSp>
        <p:nvGrpSpPr>
          <p:cNvPr id="629" name="Google Shape;629;p62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630" name="Google Shape;630;p62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2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Improvements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39" name="Google Shape;639;p63"/>
          <p:cNvSpPr txBox="1">
            <a:spLocks noGrp="1"/>
          </p:cNvSpPr>
          <p:nvPr>
            <p:ph type="subTitle" idx="3"/>
          </p:nvPr>
        </p:nvSpPr>
        <p:spPr>
          <a:xfrm>
            <a:off x="713150" y="3232192"/>
            <a:ext cx="214795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Potential Enhancements</a:t>
            </a:r>
            <a:r>
              <a:rPr lang="en-US" dirty="0"/>
              <a:t>: </a:t>
            </a:r>
            <a:endParaRPr dirty="0"/>
          </a:p>
        </p:txBody>
      </p:sp>
      <p:sp>
        <p:nvSpPr>
          <p:cNvPr id="640" name="Google Shape;640;p63"/>
          <p:cNvSpPr txBox="1">
            <a:spLocks noGrp="1"/>
          </p:cNvSpPr>
          <p:nvPr>
            <p:ph type="subTitle" idx="4"/>
          </p:nvPr>
        </p:nvSpPr>
        <p:spPr>
          <a:xfrm>
            <a:off x="6282775" y="3043000"/>
            <a:ext cx="21411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Scalability</a:t>
            </a:r>
            <a:endParaRPr dirty="0"/>
          </a:p>
        </p:txBody>
      </p:sp>
      <p:pic>
        <p:nvPicPr>
          <p:cNvPr id="641" name="Google Shape;641;p63"/>
          <p:cNvPicPr preferRelativeResize="0"/>
          <p:nvPr/>
        </p:nvPicPr>
        <p:blipFill rotWithShape="1">
          <a:blip r:embed="rId3">
            <a:alphaModFix/>
          </a:blip>
          <a:srcRect l="37163" t="21963" r="30044" b="8904"/>
          <a:stretch/>
        </p:blipFill>
        <p:spPr>
          <a:xfrm>
            <a:off x="3020063" y="2048300"/>
            <a:ext cx="1485200" cy="208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63"/>
          <p:cNvPicPr preferRelativeResize="0"/>
          <p:nvPr/>
        </p:nvPicPr>
        <p:blipFill rotWithShape="1">
          <a:blip r:embed="rId4">
            <a:alphaModFix/>
          </a:blip>
          <a:srcRect l="31983" t="7723" r="24250"/>
          <a:stretch/>
        </p:blipFill>
        <p:spPr>
          <a:xfrm>
            <a:off x="4638620" y="2048300"/>
            <a:ext cx="1485181" cy="2088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3" name="Google Shape;643;p63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644" name="Google Shape;644;p63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3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315B92C-6B00-9D4C-4DD0-578ACDABE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738154"/>
            <a:ext cx="2141100" cy="698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1DC6BA8-C519-4DD4-569B-BDAE7FE29B3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5"/>
          <p:cNvSpPr txBox="1">
            <a:spLocks noGrp="1"/>
          </p:cNvSpPr>
          <p:nvPr>
            <p:ph type="subTitle" idx="1"/>
          </p:nvPr>
        </p:nvSpPr>
        <p:spPr>
          <a:xfrm>
            <a:off x="4337275" y="2331000"/>
            <a:ext cx="3984900" cy="14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0" name="Google Shape;450;p5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451" name="Google Shape;451;p55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452" name="Google Shape;452;p55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5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4" name="Google Shape;45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23" y="1966575"/>
            <a:ext cx="3330701" cy="22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64"/>
          <p:cNvSpPr txBox="1">
            <a:spLocks noGrp="1"/>
          </p:cNvSpPr>
          <p:nvPr>
            <p:ph type="subTitle" idx="1"/>
          </p:nvPr>
        </p:nvSpPr>
        <p:spPr>
          <a:xfrm>
            <a:off x="2642825" y="1883513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addyouremail@freepik.com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yourwebsite.com</a:t>
            </a:r>
            <a:endParaRPr dirty="0"/>
          </a:p>
        </p:txBody>
      </p:sp>
      <p:sp>
        <p:nvSpPr>
          <p:cNvPr id="651" name="Google Shape;651;p64"/>
          <p:cNvSpPr txBox="1"/>
          <p:nvPr/>
        </p:nvSpPr>
        <p:spPr>
          <a:xfrm>
            <a:off x="2649100" y="3380125"/>
            <a:ext cx="38520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52" name="Google Shape;652;p64"/>
          <p:cNvGrpSpPr/>
          <p:nvPr/>
        </p:nvGrpSpPr>
        <p:grpSpPr>
          <a:xfrm>
            <a:off x="4054977" y="3019851"/>
            <a:ext cx="1027628" cy="274781"/>
            <a:chOff x="4051877" y="3387914"/>
            <a:chExt cx="1027628" cy="274781"/>
          </a:xfrm>
        </p:grpSpPr>
        <p:grpSp>
          <p:nvGrpSpPr>
            <p:cNvPr id="653" name="Google Shape;653;p64"/>
            <p:cNvGrpSpPr/>
            <p:nvPr/>
          </p:nvGrpSpPr>
          <p:grpSpPr>
            <a:xfrm>
              <a:off x="4804725" y="3387914"/>
              <a:ext cx="274780" cy="274780"/>
              <a:chOff x="1379798" y="1723250"/>
              <a:chExt cx="397887" cy="397887"/>
            </a:xfrm>
          </p:grpSpPr>
          <p:sp>
            <p:nvSpPr>
              <p:cNvPr id="654" name="Google Shape;654;p64"/>
              <p:cNvSpPr/>
              <p:nvPr/>
            </p:nvSpPr>
            <p:spPr>
              <a:xfrm>
                <a:off x="1462169" y="1793977"/>
                <a:ext cx="23354" cy="23312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117" extrusionOk="0">
                    <a:moveTo>
                      <a:pt x="559" y="1"/>
                    </a:moveTo>
                    <a:cubicBezTo>
                      <a:pt x="251" y="1"/>
                      <a:pt x="0" y="250"/>
                      <a:pt x="0" y="558"/>
                    </a:cubicBezTo>
                    <a:cubicBezTo>
                      <a:pt x="0" y="866"/>
                      <a:pt x="251" y="1117"/>
                      <a:pt x="559" y="1117"/>
                    </a:cubicBezTo>
                    <a:cubicBezTo>
                      <a:pt x="867" y="1117"/>
                      <a:pt x="1118" y="866"/>
                      <a:pt x="1118" y="558"/>
                    </a:cubicBezTo>
                    <a:cubicBezTo>
                      <a:pt x="1118" y="250"/>
                      <a:pt x="867" y="1"/>
                      <a:pt x="5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55" name="Google Shape;655;p64"/>
              <p:cNvSpPr/>
              <p:nvPr/>
            </p:nvSpPr>
            <p:spPr>
              <a:xfrm>
                <a:off x="1379798" y="1723250"/>
                <a:ext cx="39788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5" h="19065" extrusionOk="0">
                    <a:moveTo>
                      <a:pt x="4506" y="2271"/>
                    </a:moveTo>
                    <a:cubicBezTo>
                      <a:pt x="5429" y="2271"/>
                      <a:pt x="6181" y="3023"/>
                      <a:pt x="6181" y="3947"/>
                    </a:cubicBezTo>
                    <a:cubicBezTo>
                      <a:pt x="6181" y="4872"/>
                      <a:pt x="5429" y="5622"/>
                      <a:pt x="4506" y="5622"/>
                    </a:cubicBezTo>
                    <a:cubicBezTo>
                      <a:pt x="3583" y="5622"/>
                      <a:pt x="2831" y="4872"/>
                      <a:pt x="2831" y="3947"/>
                    </a:cubicBezTo>
                    <a:cubicBezTo>
                      <a:pt x="2831" y="3023"/>
                      <a:pt x="3583" y="2271"/>
                      <a:pt x="4506" y="2271"/>
                    </a:cubicBezTo>
                    <a:close/>
                    <a:moveTo>
                      <a:pt x="5622" y="6740"/>
                    </a:moveTo>
                    <a:cubicBezTo>
                      <a:pt x="5932" y="6740"/>
                      <a:pt x="6181" y="6989"/>
                      <a:pt x="6181" y="7299"/>
                    </a:cubicBezTo>
                    <a:lnTo>
                      <a:pt x="6181" y="16234"/>
                    </a:lnTo>
                    <a:cubicBezTo>
                      <a:pt x="6181" y="16544"/>
                      <a:pt x="5932" y="16793"/>
                      <a:pt x="5622" y="16793"/>
                    </a:cubicBezTo>
                    <a:lnTo>
                      <a:pt x="3388" y="16793"/>
                    </a:lnTo>
                    <a:cubicBezTo>
                      <a:pt x="3080" y="16793"/>
                      <a:pt x="2831" y="16544"/>
                      <a:pt x="2831" y="16234"/>
                    </a:cubicBezTo>
                    <a:lnTo>
                      <a:pt x="2831" y="7299"/>
                    </a:lnTo>
                    <a:cubicBezTo>
                      <a:pt x="2831" y="6989"/>
                      <a:pt x="3080" y="6740"/>
                      <a:pt x="3388" y="6740"/>
                    </a:cubicBezTo>
                    <a:close/>
                    <a:moveTo>
                      <a:pt x="12596" y="6721"/>
                    </a:moveTo>
                    <a:cubicBezTo>
                      <a:pt x="12811" y="6721"/>
                      <a:pt x="13027" y="6739"/>
                      <a:pt x="13241" y="6774"/>
                    </a:cubicBezTo>
                    <a:cubicBezTo>
                      <a:pt x="15058" y="7069"/>
                      <a:pt x="16235" y="8557"/>
                      <a:pt x="16235" y="10223"/>
                    </a:cubicBezTo>
                    <a:lnTo>
                      <a:pt x="16235" y="16234"/>
                    </a:lnTo>
                    <a:cubicBezTo>
                      <a:pt x="16235" y="16544"/>
                      <a:pt x="15985" y="16793"/>
                      <a:pt x="15676" y="16793"/>
                    </a:cubicBezTo>
                    <a:lnTo>
                      <a:pt x="13441" y="16793"/>
                    </a:lnTo>
                    <a:cubicBezTo>
                      <a:pt x="13133" y="16793"/>
                      <a:pt x="12884" y="16544"/>
                      <a:pt x="12884" y="16234"/>
                    </a:cubicBezTo>
                    <a:lnTo>
                      <a:pt x="12884" y="11209"/>
                    </a:lnTo>
                    <a:cubicBezTo>
                      <a:pt x="12884" y="10593"/>
                      <a:pt x="12382" y="10091"/>
                      <a:pt x="11766" y="10091"/>
                    </a:cubicBezTo>
                    <a:cubicBezTo>
                      <a:pt x="11150" y="10091"/>
                      <a:pt x="10650" y="10593"/>
                      <a:pt x="10650" y="11209"/>
                    </a:cubicBezTo>
                    <a:lnTo>
                      <a:pt x="10650" y="16234"/>
                    </a:lnTo>
                    <a:cubicBezTo>
                      <a:pt x="10650" y="16544"/>
                      <a:pt x="10399" y="16793"/>
                      <a:pt x="10091" y="16793"/>
                    </a:cubicBezTo>
                    <a:lnTo>
                      <a:pt x="7857" y="16793"/>
                    </a:lnTo>
                    <a:cubicBezTo>
                      <a:pt x="7547" y="16793"/>
                      <a:pt x="7298" y="16544"/>
                      <a:pt x="7298" y="16234"/>
                    </a:cubicBezTo>
                    <a:lnTo>
                      <a:pt x="7298" y="7299"/>
                    </a:lnTo>
                    <a:cubicBezTo>
                      <a:pt x="7298" y="6989"/>
                      <a:pt x="7547" y="6740"/>
                      <a:pt x="7857" y="6740"/>
                    </a:cubicBezTo>
                    <a:lnTo>
                      <a:pt x="10091" y="6740"/>
                    </a:lnTo>
                    <a:cubicBezTo>
                      <a:pt x="10377" y="6740"/>
                      <a:pt x="10613" y="6956"/>
                      <a:pt x="10644" y="7234"/>
                    </a:cubicBezTo>
                    <a:cubicBezTo>
                      <a:pt x="11219" y="6901"/>
                      <a:pt x="11901" y="6721"/>
                      <a:pt x="12596" y="6721"/>
                    </a:cubicBezTo>
                    <a:close/>
                    <a:moveTo>
                      <a:pt x="2831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31" y="19065"/>
                    </a:cubicBezTo>
                    <a:lnTo>
                      <a:pt x="16235" y="19065"/>
                    </a:lnTo>
                    <a:cubicBezTo>
                      <a:pt x="17774" y="19065"/>
                      <a:pt x="19065" y="17775"/>
                      <a:pt x="19065" y="16234"/>
                    </a:cubicBezTo>
                    <a:lnTo>
                      <a:pt x="19065" y="2831"/>
                    </a:lnTo>
                    <a:cubicBezTo>
                      <a:pt x="19065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56" name="Google Shape;656;p64"/>
              <p:cNvSpPr/>
              <p:nvPr/>
            </p:nvSpPr>
            <p:spPr>
              <a:xfrm>
                <a:off x="1555413" y="1886846"/>
                <a:ext cx="139912" cy="163558"/>
              </a:xfrm>
              <a:custGeom>
                <a:avLst/>
                <a:gdLst/>
                <a:ahLst/>
                <a:cxnLst/>
                <a:rect l="l" t="t" r="r" b="b"/>
                <a:pathLst>
                  <a:path w="6704" h="7837" extrusionOk="0">
                    <a:moveTo>
                      <a:pt x="4182" y="0"/>
                    </a:moveTo>
                    <a:cubicBezTo>
                      <a:pt x="3474" y="0"/>
                      <a:pt x="2782" y="261"/>
                      <a:pt x="2332" y="711"/>
                    </a:cubicBezTo>
                    <a:cubicBezTo>
                      <a:pt x="2108" y="935"/>
                      <a:pt x="1938" y="1142"/>
                      <a:pt x="1686" y="1142"/>
                    </a:cubicBezTo>
                    <a:cubicBezTo>
                      <a:pt x="1618" y="1142"/>
                      <a:pt x="1544" y="1127"/>
                      <a:pt x="1462" y="1093"/>
                    </a:cubicBezTo>
                    <a:cubicBezTo>
                      <a:pt x="1253" y="1006"/>
                      <a:pt x="1117" y="803"/>
                      <a:pt x="1117" y="576"/>
                    </a:cubicBezTo>
                    <a:lnTo>
                      <a:pt x="1117" y="17"/>
                    </a:lnTo>
                    <a:lnTo>
                      <a:pt x="1" y="17"/>
                    </a:lnTo>
                    <a:lnTo>
                      <a:pt x="1" y="7836"/>
                    </a:lnTo>
                    <a:lnTo>
                      <a:pt x="1117" y="7836"/>
                    </a:lnTo>
                    <a:lnTo>
                      <a:pt x="1117" y="3370"/>
                    </a:lnTo>
                    <a:cubicBezTo>
                      <a:pt x="1117" y="2137"/>
                      <a:pt x="2120" y="1135"/>
                      <a:pt x="3351" y="1135"/>
                    </a:cubicBezTo>
                    <a:cubicBezTo>
                      <a:pt x="4584" y="1135"/>
                      <a:pt x="5585" y="2137"/>
                      <a:pt x="5585" y="3370"/>
                    </a:cubicBezTo>
                    <a:lnTo>
                      <a:pt x="5585" y="7836"/>
                    </a:lnTo>
                    <a:lnTo>
                      <a:pt x="6703" y="7836"/>
                    </a:lnTo>
                    <a:lnTo>
                      <a:pt x="6703" y="2384"/>
                    </a:lnTo>
                    <a:cubicBezTo>
                      <a:pt x="6703" y="1266"/>
                      <a:pt x="5932" y="245"/>
                      <a:pt x="4648" y="38"/>
                    </a:cubicBezTo>
                    <a:cubicBezTo>
                      <a:pt x="4493" y="13"/>
                      <a:pt x="4337" y="0"/>
                      <a:pt x="41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57" name="Google Shape;657;p64"/>
              <p:cNvSpPr/>
              <p:nvPr/>
            </p:nvSpPr>
            <p:spPr>
              <a:xfrm>
                <a:off x="1462169" y="1887200"/>
                <a:ext cx="23354" cy="163203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7820" extrusionOk="0">
                    <a:moveTo>
                      <a:pt x="0" y="0"/>
                    </a:moveTo>
                    <a:lnTo>
                      <a:pt x="0" y="7819"/>
                    </a:lnTo>
                    <a:lnTo>
                      <a:pt x="1118" y="7819"/>
                    </a:lnTo>
                    <a:lnTo>
                      <a:pt x="11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658" name="Google Shape;658;p64"/>
            <p:cNvGrpSpPr/>
            <p:nvPr/>
          </p:nvGrpSpPr>
          <p:grpSpPr>
            <a:xfrm>
              <a:off x="4051877" y="3387914"/>
              <a:ext cx="274795" cy="274780"/>
              <a:chOff x="266768" y="1721375"/>
              <a:chExt cx="397907" cy="397887"/>
            </a:xfrm>
          </p:grpSpPr>
          <p:sp>
            <p:nvSpPr>
              <p:cNvPr id="659" name="Google Shape;659;p64"/>
              <p:cNvSpPr/>
              <p:nvPr/>
            </p:nvSpPr>
            <p:spPr>
              <a:xfrm>
                <a:off x="454843" y="1791037"/>
                <a:ext cx="136218" cy="328222"/>
              </a:xfrm>
              <a:custGeom>
                <a:avLst/>
                <a:gdLst/>
                <a:ahLst/>
                <a:cxnLst/>
                <a:rect l="l" t="t" r="r" b="b"/>
                <a:pathLst>
                  <a:path w="6527" h="15727" extrusionOk="0">
                    <a:moveTo>
                      <a:pt x="4957" y="1"/>
                    </a:moveTo>
                    <a:cubicBezTo>
                      <a:pt x="4645" y="1"/>
                      <a:pt x="4336" y="24"/>
                      <a:pt x="4028" y="69"/>
                    </a:cubicBezTo>
                    <a:cubicBezTo>
                      <a:pt x="2588" y="280"/>
                      <a:pt x="1700" y="890"/>
                      <a:pt x="1675" y="2250"/>
                    </a:cubicBezTo>
                    <a:lnTo>
                      <a:pt x="1675" y="5040"/>
                    </a:lnTo>
                    <a:cubicBezTo>
                      <a:pt x="1675" y="5348"/>
                      <a:pt x="1426" y="5599"/>
                      <a:pt x="1118" y="5599"/>
                    </a:cubicBezTo>
                    <a:lnTo>
                      <a:pt x="0" y="5599"/>
                    </a:lnTo>
                    <a:lnTo>
                      <a:pt x="0" y="6715"/>
                    </a:lnTo>
                    <a:lnTo>
                      <a:pt x="1118" y="6715"/>
                    </a:lnTo>
                    <a:cubicBezTo>
                      <a:pt x="1426" y="6715"/>
                      <a:pt x="1675" y="6965"/>
                      <a:pt x="1675" y="7274"/>
                    </a:cubicBezTo>
                    <a:lnTo>
                      <a:pt x="1675" y="15727"/>
                    </a:lnTo>
                    <a:lnTo>
                      <a:pt x="3352" y="15727"/>
                    </a:lnTo>
                    <a:lnTo>
                      <a:pt x="3352" y="7274"/>
                    </a:lnTo>
                    <a:cubicBezTo>
                      <a:pt x="3352" y="6965"/>
                      <a:pt x="3602" y="6715"/>
                      <a:pt x="3910" y="6715"/>
                    </a:cubicBezTo>
                    <a:lnTo>
                      <a:pt x="5709" y="6715"/>
                    </a:lnTo>
                    <a:lnTo>
                      <a:pt x="5987" y="5599"/>
                    </a:lnTo>
                    <a:lnTo>
                      <a:pt x="3910" y="5599"/>
                    </a:lnTo>
                    <a:cubicBezTo>
                      <a:pt x="3602" y="5599"/>
                      <a:pt x="3352" y="5348"/>
                      <a:pt x="3352" y="5040"/>
                    </a:cubicBezTo>
                    <a:lnTo>
                      <a:pt x="3352" y="3253"/>
                    </a:lnTo>
                    <a:cubicBezTo>
                      <a:pt x="3352" y="2316"/>
                      <a:pt x="3942" y="1677"/>
                      <a:pt x="4968" y="1504"/>
                    </a:cubicBezTo>
                    <a:cubicBezTo>
                      <a:pt x="5157" y="1473"/>
                      <a:pt x="5339" y="1460"/>
                      <a:pt x="5511" y="1460"/>
                    </a:cubicBezTo>
                    <a:cubicBezTo>
                      <a:pt x="5810" y="1460"/>
                      <a:pt x="6082" y="1498"/>
                      <a:pt x="6324" y="1546"/>
                    </a:cubicBezTo>
                    <a:lnTo>
                      <a:pt x="6526" y="182"/>
                    </a:lnTo>
                    <a:cubicBezTo>
                      <a:pt x="5988" y="62"/>
                      <a:pt x="5468" y="1"/>
                      <a:pt x="49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60" name="Google Shape;660;p64"/>
              <p:cNvSpPr/>
              <p:nvPr/>
            </p:nvSpPr>
            <p:spPr>
              <a:xfrm>
                <a:off x="266768" y="1721375"/>
                <a:ext cx="397907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6" h="19065" extrusionOk="0">
                    <a:moveTo>
                      <a:pt x="2794" y="0"/>
                    </a:moveTo>
                    <a:cubicBezTo>
                      <a:pt x="1255" y="0"/>
                      <a:pt x="1" y="1253"/>
                      <a:pt x="1" y="2793"/>
                    </a:cubicBezTo>
                    <a:lnTo>
                      <a:pt x="1" y="16271"/>
                    </a:lnTo>
                    <a:cubicBezTo>
                      <a:pt x="1" y="17812"/>
                      <a:pt x="1255" y="19065"/>
                      <a:pt x="2794" y="19065"/>
                    </a:cubicBezTo>
                    <a:lnTo>
                      <a:pt x="9571" y="19065"/>
                    </a:lnTo>
                    <a:lnTo>
                      <a:pt x="9571" y="11171"/>
                    </a:lnTo>
                    <a:lnTo>
                      <a:pt x="8453" y="11171"/>
                    </a:lnTo>
                    <a:cubicBezTo>
                      <a:pt x="8145" y="11171"/>
                      <a:pt x="7896" y="10920"/>
                      <a:pt x="7896" y="10612"/>
                    </a:cubicBezTo>
                    <a:lnTo>
                      <a:pt x="7896" y="8378"/>
                    </a:lnTo>
                    <a:cubicBezTo>
                      <a:pt x="7896" y="8070"/>
                      <a:pt x="8145" y="7819"/>
                      <a:pt x="8453" y="7819"/>
                    </a:cubicBezTo>
                    <a:lnTo>
                      <a:pt x="9571" y="7819"/>
                    </a:lnTo>
                    <a:lnTo>
                      <a:pt x="9571" y="5836"/>
                    </a:lnTo>
                    <a:cubicBezTo>
                      <a:pt x="9571" y="3710"/>
                      <a:pt x="10741" y="2615"/>
                      <a:pt x="12878" y="2302"/>
                    </a:cubicBezTo>
                    <a:cubicBezTo>
                      <a:pt x="13231" y="2249"/>
                      <a:pt x="13591" y="2223"/>
                      <a:pt x="13956" y="2223"/>
                    </a:cubicBezTo>
                    <a:cubicBezTo>
                      <a:pt x="14725" y="2223"/>
                      <a:pt x="15517" y="2339"/>
                      <a:pt x="16318" y="2567"/>
                    </a:cubicBezTo>
                    <a:cubicBezTo>
                      <a:pt x="16589" y="2643"/>
                      <a:pt x="16759" y="2908"/>
                      <a:pt x="16718" y="3186"/>
                    </a:cubicBezTo>
                    <a:lnTo>
                      <a:pt x="16352" y="5650"/>
                    </a:lnTo>
                    <a:cubicBezTo>
                      <a:pt x="16329" y="5806"/>
                      <a:pt x="16240" y="5944"/>
                      <a:pt x="16111" y="6031"/>
                    </a:cubicBezTo>
                    <a:cubicBezTo>
                      <a:pt x="16006" y="6102"/>
                      <a:pt x="15912" y="6127"/>
                      <a:pt x="15818" y="6127"/>
                    </a:cubicBezTo>
                    <a:cubicBezTo>
                      <a:pt x="15717" y="6127"/>
                      <a:pt x="15614" y="6098"/>
                      <a:pt x="15494" y="6068"/>
                    </a:cubicBezTo>
                    <a:cubicBezTo>
                      <a:pt x="15202" y="5995"/>
                      <a:pt x="14879" y="5914"/>
                      <a:pt x="14527" y="5914"/>
                    </a:cubicBezTo>
                    <a:cubicBezTo>
                      <a:pt x="14409" y="5914"/>
                      <a:pt x="14289" y="5923"/>
                      <a:pt x="14165" y="5944"/>
                    </a:cubicBezTo>
                    <a:cubicBezTo>
                      <a:pt x="13534" y="6050"/>
                      <a:pt x="13481" y="6333"/>
                      <a:pt x="13481" y="6590"/>
                    </a:cubicBezTo>
                    <a:lnTo>
                      <a:pt x="13481" y="7819"/>
                    </a:lnTo>
                    <a:lnTo>
                      <a:pt x="15715" y="7819"/>
                    </a:lnTo>
                    <a:cubicBezTo>
                      <a:pt x="15887" y="7819"/>
                      <a:pt x="16048" y="7899"/>
                      <a:pt x="16154" y="8035"/>
                    </a:cubicBezTo>
                    <a:cubicBezTo>
                      <a:pt x="16260" y="8169"/>
                      <a:pt x="16297" y="8346"/>
                      <a:pt x="16256" y="8513"/>
                    </a:cubicBezTo>
                    <a:lnTo>
                      <a:pt x="15697" y="10747"/>
                    </a:lnTo>
                    <a:cubicBezTo>
                      <a:pt x="15635" y="10996"/>
                      <a:pt x="15412" y="11170"/>
                      <a:pt x="15156" y="11170"/>
                    </a:cubicBezTo>
                    <a:lnTo>
                      <a:pt x="13481" y="11170"/>
                    </a:lnTo>
                    <a:lnTo>
                      <a:pt x="13481" y="19065"/>
                    </a:lnTo>
                    <a:lnTo>
                      <a:pt x="16272" y="19065"/>
                    </a:lnTo>
                    <a:cubicBezTo>
                      <a:pt x="17813" y="19065"/>
                      <a:pt x="19066" y="17810"/>
                      <a:pt x="19066" y="16271"/>
                    </a:cubicBezTo>
                    <a:lnTo>
                      <a:pt x="19066" y="2793"/>
                    </a:lnTo>
                    <a:cubicBezTo>
                      <a:pt x="19066" y="1253"/>
                      <a:pt x="17813" y="0"/>
                      <a:pt x="162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661" name="Google Shape;661;p64"/>
            <p:cNvGrpSpPr/>
            <p:nvPr/>
          </p:nvGrpSpPr>
          <p:grpSpPr>
            <a:xfrm>
              <a:off x="4428314" y="3387914"/>
              <a:ext cx="274766" cy="274780"/>
              <a:chOff x="864491" y="1723250"/>
              <a:chExt cx="397866" cy="397887"/>
            </a:xfrm>
          </p:grpSpPr>
          <p:sp>
            <p:nvSpPr>
              <p:cNvPr id="662" name="Google Shape;662;p64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63" name="Google Shape;663;p64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64" name="Google Shape;664;p64"/>
              <p:cNvSpPr/>
              <p:nvPr/>
            </p:nvSpPr>
            <p:spPr>
              <a:xfrm>
                <a:off x="864491" y="1723250"/>
                <a:ext cx="397866" cy="397887"/>
              </a:xfrm>
              <a:custGeom>
                <a:avLst/>
                <a:gdLst/>
                <a:ahLst/>
                <a:cxnLst/>
                <a:rect l="l" t="t" r="r" b="b"/>
                <a:pathLst>
                  <a:path w="19064" h="19065" extrusionOk="0">
                    <a:moveTo>
                      <a:pt x="14000" y="2271"/>
                    </a:moveTo>
                    <a:cubicBezTo>
                      <a:pt x="15539" y="2271"/>
                      <a:pt x="16794" y="3524"/>
                      <a:pt x="16794" y="5065"/>
                    </a:cubicBezTo>
                    <a:lnTo>
                      <a:pt x="16794" y="14000"/>
                    </a:lnTo>
                    <a:cubicBezTo>
                      <a:pt x="16794" y="15541"/>
                      <a:pt x="15539" y="16793"/>
                      <a:pt x="14000" y="16793"/>
                    </a:cubicBezTo>
                    <a:lnTo>
                      <a:pt x="5063" y="16793"/>
                    </a:lnTo>
                    <a:cubicBezTo>
                      <a:pt x="3524" y="16793"/>
                      <a:pt x="2272" y="15541"/>
                      <a:pt x="2272" y="14000"/>
                    </a:cubicBezTo>
                    <a:lnTo>
                      <a:pt x="2272" y="5065"/>
                    </a:lnTo>
                    <a:cubicBezTo>
                      <a:pt x="2272" y="3524"/>
                      <a:pt x="3524" y="2271"/>
                      <a:pt x="5063" y="2271"/>
                    </a:cubicBezTo>
                    <a:close/>
                    <a:moveTo>
                      <a:pt x="2829" y="0"/>
                    </a:moveTo>
                    <a:cubicBezTo>
                      <a:pt x="1290" y="0"/>
                      <a:pt x="0" y="1290"/>
                      <a:pt x="0" y="2831"/>
                    </a:cubicBezTo>
                    <a:lnTo>
                      <a:pt x="0" y="16234"/>
                    </a:lnTo>
                    <a:cubicBezTo>
                      <a:pt x="0" y="17775"/>
                      <a:pt x="1290" y="19065"/>
                      <a:pt x="2829" y="19065"/>
                    </a:cubicBezTo>
                    <a:lnTo>
                      <a:pt x="16235" y="19065"/>
                    </a:lnTo>
                    <a:cubicBezTo>
                      <a:pt x="17774" y="19065"/>
                      <a:pt x="19063" y="17775"/>
                      <a:pt x="19063" y="16234"/>
                    </a:cubicBezTo>
                    <a:lnTo>
                      <a:pt x="19063" y="2831"/>
                    </a:lnTo>
                    <a:cubicBezTo>
                      <a:pt x="19063" y="1290"/>
                      <a:pt x="17774" y="0"/>
                      <a:pt x="162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665" name="Google Shape;665;p64"/>
          <p:cNvSpPr txBox="1">
            <a:spLocks noGrp="1"/>
          </p:cNvSpPr>
          <p:nvPr>
            <p:ph type="ctrTitle"/>
          </p:nvPr>
        </p:nvSpPr>
        <p:spPr>
          <a:xfrm flipH="1">
            <a:off x="2649175" y="760750"/>
            <a:ext cx="3852000" cy="97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666" name="Google Shape;666;p64"/>
          <p:cNvGrpSpPr/>
          <p:nvPr/>
        </p:nvGrpSpPr>
        <p:grpSpPr>
          <a:xfrm>
            <a:off x="3497950" y="1684600"/>
            <a:ext cx="2175250" cy="114325"/>
            <a:chOff x="5750575" y="3106700"/>
            <a:chExt cx="2175250" cy="114325"/>
          </a:xfrm>
        </p:grpSpPr>
        <p:sp>
          <p:nvSpPr>
            <p:cNvPr id="667" name="Google Shape;667;p64"/>
            <p:cNvSpPr/>
            <p:nvPr/>
          </p:nvSpPr>
          <p:spPr>
            <a:xfrm>
              <a:off x="5750575" y="3106725"/>
              <a:ext cx="200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4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/>
          </p:nvPr>
        </p:nvSpPr>
        <p:spPr>
          <a:xfrm>
            <a:off x="713150" y="540000"/>
            <a:ext cx="7717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lt1"/>
                </a:solidFill>
              </a:rPr>
              <a:t>contents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41" name="Google Shape;241;p38"/>
          <p:cNvSpPr txBox="1">
            <a:spLocks noGrp="1"/>
          </p:cNvSpPr>
          <p:nvPr>
            <p:ph type="title" idx="2"/>
          </p:nvPr>
        </p:nvSpPr>
        <p:spPr>
          <a:xfrm>
            <a:off x="1720375" y="1582348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title" idx="6"/>
          </p:nvPr>
        </p:nvSpPr>
        <p:spPr>
          <a:xfrm>
            <a:off x="6661552" y="1582348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45" name="Google Shape;245;p38"/>
          <p:cNvSpPr txBox="1">
            <a:spLocks noGrp="1"/>
          </p:cNvSpPr>
          <p:nvPr>
            <p:ph type="title" idx="8"/>
          </p:nvPr>
        </p:nvSpPr>
        <p:spPr>
          <a:xfrm>
            <a:off x="1718550" y="3067257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 idx="4"/>
          </p:nvPr>
        </p:nvSpPr>
        <p:spPr>
          <a:xfrm>
            <a:off x="4189283" y="1582316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9"/>
          </p:nvPr>
        </p:nvSpPr>
        <p:spPr>
          <a:xfrm>
            <a:off x="908374" y="1964044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50" name="Google Shape;250;p38"/>
          <p:cNvSpPr txBox="1">
            <a:spLocks noGrp="1"/>
          </p:cNvSpPr>
          <p:nvPr>
            <p:ph type="subTitle" idx="13"/>
          </p:nvPr>
        </p:nvSpPr>
        <p:spPr>
          <a:xfrm>
            <a:off x="3377252" y="1964044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251" name="Google Shape;251;p38"/>
          <p:cNvSpPr txBox="1">
            <a:spLocks noGrp="1"/>
          </p:cNvSpPr>
          <p:nvPr>
            <p:ph type="subTitle" idx="14"/>
          </p:nvPr>
        </p:nvSpPr>
        <p:spPr>
          <a:xfrm>
            <a:off x="5757777" y="1964044"/>
            <a:ext cx="2736499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 err="1"/>
              <a:t>pplication</a:t>
            </a:r>
            <a:r>
              <a:rPr lang="en" dirty="0"/>
              <a:t> features</a:t>
            </a:r>
            <a:endParaRPr dirty="0"/>
          </a:p>
        </p:txBody>
      </p:sp>
      <p:sp>
        <p:nvSpPr>
          <p:cNvPr id="252" name="Google Shape;252;p38"/>
          <p:cNvSpPr txBox="1">
            <a:spLocks noGrp="1"/>
          </p:cNvSpPr>
          <p:nvPr>
            <p:ph type="subTitle" idx="15"/>
          </p:nvPr>
        </p:nvSpPr>
        <p:spPr>
          <a:xfrm>
            <a:off x="906664" y="3448951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UI snapshots</a:t>
            </a:r>
            <a:endParaRPr dirty="0"/>
          </a:p>
        </p:txBody>
      </p:sp>
      <p:sp>
        <p:nvSpPr>
          <p:cNvPr id="254" name="Google Shape;254;p38"/>
          <p:cNvSpPr txBox="1">
            <a:spLocks noGrp="1"/>
          </p:cNvSpPr>
          <p:nvPr>
            <p:ph type="title" idx="17"/>
          </p:nvPr>
        </p:nvSpPr>
        <p:spPr>
          <a:xfrm>
            <a:off x="4187500" y="3067274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56" name="Google Shape;256;p38"/>
          <p:cNvSpPr txBox="1">
            <a:spLocks noGrp="1"/>
          </p:cNvSpPr>
          <p:nvPr>
            <p:ph type="title" idx="19"/>
          </p:nvPr>
        </p:nvSpPr>
        <p:spPr>
          <a:xfrm>
            <a:off x="6659775" y="3067306"/>
            <a:ext cx="758400" cy="2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57" name="Google Shape;257;p38"/>
          <p:cNvSpPr txBox="1">
            <a:spLocks noGrp="1"/>
          </p:cNvSpPr>
          <p:nvPr>
            <p:ph type="subTitle" idx="20"/>
          </p:nvPr>
        </p:nvSpPr>
        <p:spPr>
          <a:xfrm>
            <a:off x="3081528" y="3449001"/>
            <a:ext cx="3054096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 and collaboration</a:t>
            </a:r>
            <a:endParaRPr dirty="0"/>
          </a:p>
        </p:txBody>
      </p:sp>
      <p:sp>
        <p:nvSpPr>
          <p:cNvPr id="258" name="Google Shape;258;p38"/>
          <p:cNvSpPr txBox="1">
            <a:spLocks noGrp="1"/>
          </p:cNvSpPr>
          <p:nvPr>
            <p:ph type="subTitle" idx="21"/>
          </p:nvPr>
        </p:nvSpPr>
        <p:spPr>
          <a:xfrm>
            <a:off x="5847942" y="3449026"/>
            <a:ext cx="23823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grpSp>
        <p:nvGrpSpPr>
          <p:cNvPr id="259" name="Google Shape;259;p38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260" name="Google Shape;260;p38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30" name="Google Shape;230;p37"/>
          <p:cNvSpPr txBox="1"/>
          <p:nvPr/>
        </p:nvSpPr>
        <p:spPr>
          <a:xfrm>
            <a:off x="720000" y="1370875"/>
            <a:ext cx="3741641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Overview – Our team has developed a comprehensive hospital management website that caters to the needs of multiple user types, including admin, staff, and owner.</a:t>
            </a:r>
            <a:endParaRPr sz="1200" b="1" dirty="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233" name="Google Shape;233;p37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234" name="Google Shape;234;p37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7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0;p37">
            <a:extLst>
              <a:ext uri="{FF2B5EF4-FFF2-40B4-BE49-F238E27FC236}">
                <a16:creationId xmlns:a16="http://schemas.microsoft.com/office/drawing/2014/main" id="{32E843F7-F4BC-9FC0-3269-22F6B08A2B16}"/>
              </a:ext>
            </a:extLst>
          </p:cNvPr>
          <p:cNvSpPr txBox="1"/>
          <p:nvPr/>
        </p:nvSpPr>
        <p:spPr>
          <a:xfrm>
            <a:off x="743259" y="2459950"/>
            <a:ext cx="3741641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Key Features – The website allows users to create schedules., book appointments, and manage various hospital-related tasks.</a:t>
            </a:r>
          </a:p>
        </p:txBody>
      </p:sp>
      <p:sp>
        <p:nvSpPr>
          <p:cNvPr id="3" name="Google Shape;230;p37">
            <a:extLst>
              <a:ext uri="{FF2B5EF4-FFF2-40B4-BE49-F238E27FC236}">
                <a16:creationId xmlns:a16="http://schemas.microsoft.com/office/drawing/2014/main" id="{14559BB2-85BB-1A2D-A8BD-2D9FF8082C62}"/>
              </a:ext>
            </a:extLst>
          </p:cNvPr>
          <p:cNvSpPr txBox="1"/>
          <p:nvPr/>
        </p:nvSpPr>
        <p:spPr>
          <a:xfrm>
            <a:off x="713150" y="3292925"/>
            <a:ext cx="3741641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Objectives – The primary objective of this project was to create a user-friendly and efficient platform for managing hospital operations.</a:t>
            </a:r>
            <a:endParaRPr sz="1200" b="1" dirty="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AF42E2-40C9-69BB-5FD5-DF9A1A0A3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862" y="1641995"/>
            <a:ext cx="2622055" cy="23392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>
            <a:spLocks noGrp="1"/>
          </p:cNvSpPr>
          <p:nvPr>
            <p:ph type="title"/>
          </p:nvPr>
        </p:nvSpPr>
        <p:spPr>
          <a:xfrm>
            <a:off x="3709925" y="1583037"/>
            <a:ext cx="4611300" cy="6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lt1"/>
                </a:solidFill>
              </a:rPr>
              <a:t>Team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67" name="Google Shape;267;p39"/>
          <p:cNvSpPr txBox="1">
            <a:spLocks noGrp="1"/>
          </p:cNvSpPr>
          <p:nvPr>
            <p:ph type="subTitle" idx="1"/>
          </p:nvPr>
        </p:nvSpPr>
        <p:spPr>
          <a:xfrm>
            <a:off x="3709925" y="2360009"/>
            <a:ext cx="4611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Team Lead- Himanshu Bhatia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Front-end Developer-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Back-end Developer-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UI/UX Designer-</a:t>
            </a:r>
          </a:p>
        </p:txBody>
      </p:sp>
      <p:grpSp>
        <p:nvGrpSpPr>
          <p:cNvPr id="268" name="Google Shape;268;p39"/>
          <p:cNvGrpSpPr/>
          <p:nvPr/>
        </p:nvGrpSpPr>
        <p:grpSpPr>
          <a:xfrm>
            <a:off x="3787900" y="2233575"/>
            <a:ext cx="1785800" cy="114325"/>
            <a:chOff x="6140025" y="3106700"/>
            <a:chExt cx="1785800" cy="114325"/>
          </a:xfrm>
        </p:grpSpPr>
        <p:sp>
          <p:nvSpPr>
            <p:cNvPr id="269" name="Google Shape;269;p39"/>
            <p:cNvSpPr/>
            <p:nvPr/>
          </p:nvSpPr>
          <p:spPr>
            <a:xfrm>
              <a:off x="6140025" y="3106725"/>
              <a:ext cx="16116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1" name="Google Shape;271;p39"/>
          <p:cNvPicPr preferRelativeResize="0"/>
          <p:nvPr/>
        </p:nvPicPr>
        <p:blipFill rotWithShape="1">
          <a:blip r:embed="rId3">
            <a:alphaModFix/>
          </a:blip>
          <a:srcRect l="2937" t="4160" r="2293" b="8242"/>
          <a:stretch/>
        </p:blipFill>
        <p:spPr>
          <a:xfrm>
            <a:off x="757075" y="1482875"/>
            <a:ext cx="2800175" cy="22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4764075" y="2392025"/>
            <a:ext cx="20835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277" name="Google Shape;277;p40"/>
          <p:cNvSpPr txBox="1">
            <a:spLocks noGrp="1"/>
          </p:cNvSpPr>
          <p:nvPr>
            <p:ph type="body" idx="1"/>
          </p:nvPr>
        </p:nvSpPr>
        <p:spPr>
          <a:xfrm>
            <a:off x="4764075" y="3207300"/>
            <a:ext cx="27321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278" name="Google Shape;278;p40"/>
          <p:cNvSpPr txBox="1">
            <a:spLocks noGrp="1"/>
          </p:cNvSpPr>
          <p:nvPr>
            <p:ph type="title" idx="2"/>
          </p:nvPr>
        </p:nvSpPr>
        <p:spPr>
          <a:xfrm>
            <a:off x="4879875" y="1534825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79" name="Google Shape;279;p40"/>
          <p:cNvGrpSpPr/>
          <p:nvPr/>
        </p:nvGrpSpPr>
        <p:grpSpPr>
          <a:xfrm>
            <a:off x="4879875" y="3023000"/>
            <a:ext cx="1708788" cy="114325"/>
            <a:chOff x="6217037" y="3106700"/>
            <a:chExt cx="1708788" cy="114325"/>
          </a:xfrm>
        </p:grpSpPr>
        <p:sp>
          <p:nvSpPr>
            <p:cNvPr id="280" name="Google Shape;280;p40"/>
            <p:cNvSpPr/>
            <p:nvPr/>
          </p:nvSpPr>
          <p:spPr>
            <a:xfrm>
              <a:off x="6217037" y="3106725"/>
              <a:ext cx="1534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0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>
            <a:spLocks noGrp="1"/>
          </p:cNvSpPr>
          <p:nvPr>
            <p:ph type="title"/>
          </p:nvPr>
        </p:nvSpPr>
        <p:spPr>
          <a:xfrm flipH="1"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A</a:t>
            </a:r>
            <a:r>
              <a:rPr lang="en" dirty="0" err="1">
                <a:solidFill>
                  <a:schemeClr val="dk1"/>
                </a:solidFill>
              </a:rPr>
              <a:t>pplication</a:t>
            </a:r>
            <a:r>
              <a:rPr lang="en" dirty="0">
                <a:solidFill>
                  <a:schemeClr val="dk1"/>
                </a:solidFill>
              </a:rPr>
              <a:t> features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87" name="Google Shape;287;p41"/>
          <p:cNvSpPr txBox="1">
            <a:spLocks noGrp="1"/>
          </p:cNvSpPr>
          <p:nvPr>
            <p:ph type="subTitle" idx="1"/>
          </p:nvPr>
        </p:nvSpPr>
        <p:spPr>
          <a:xfrm>
            <a:off x="472070" y="2880960"/>
            <a:ext cx="2988949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Manage (add, update, delete) doctors and patients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Access comprehensive reports and analytics</a:t>
            </a:r>
            <a:endParaRPr dirty="0"/>
          </a:p>
        </p:txBody>
      </p:sp>
      <p:sp>
        <p:nvSpPr>
          <p:cNvPr id="288" name="Google Shape;288;p41"/>
          <p:cNvSpPr txBox="1">
            <a:spLocks noGrp="1"/>
          </p:cNvSpPr>
          <p:nvPr>
            <p:ph type="subTitle" idx="3"/>
          </p:nvPr>
        </p:nvSpPr>
        <p:spPr>
          <a:xfrm>
            <a:off x="3461019" y="2880960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View and manage schedules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Update personal information</a:t>
            </a:r>
            <a:endParaRPr dirty="0"/>
          </a:p>
        </p:txBody>
      </p:sp>
      <p:sp>
        <p:nvSpPr>
          <p:cNvPr id="289" name="Google Shape;289;p41"/>
          <p:cNvSpPr txBox="1">
            <a:spLocks noGrp="1"/>
          </p:cNvSpPr>
          <p:nvPr>
            <p:ph type="subTitle" idx="2"/>
          </p:nvPr>
        </p:nvSpPr>
        <p:spPr>
          <a:xfrm>
            <a:off x="5533697" y="2880960"/>
            <a:ext cx="2897253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Book and manage appointments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Check doctor availability</a:t>
            </a:r>
            <a:endParaRPr dirty="0"/>
          </a:p>
        </p:txBody>
      </p:sp>
      <p:sp>
        <p:nvSpPr>
          <p:cNvPr id="290" name="Google Shape;290;p41"/>
          <p:cNvSpPr txBox="1">
            <a:spLocks noGrp="1"/>
          </p:cNvSpPr>
          <p:nvPr>
            <p:ph type="subTitle" idx="4"/>
          </p:nvPr>
        </p:nvSpPr>
        <p:spPr>
          <a:xfrm>
            <a:off x="948475" y="2403360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Admin Features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91" name="Google Shape;291;p41"/>
          <p:cNvSpPr txBox="1">
            <a:spLocks noGrp="1"/>
          </p:cNvSpPr>
          <p:nvPr>
            <p:ph type="subTitle" idx="5"/>
          </p:nvPr>
        </p:nvSpPr>
        <p:spPr>
          <a:xfrm>
            <a:off x="3461019" y="2403360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Doctor features</a:t>
            </a:r>
            <a:endParaRPr dirty="0"/>
          </a:p>
        </p:txBody>
      </p:sp>
      <p:sp>
        <p:nvSpPr>
          <p:cNvPr id="292" name="Google Shape;292;p41"/>
          <p:cNvSpPr txBox="1">
            <a:spLocks noGrp="1"/>
          </p:cNvSpPr>
          <p:nvPr>
            <p:ph type="subTitle" idx="6"/>
          </p:nvPr>
        </p:nvSpPr>
        <p:spPr>
          <a:xfrm>
            <a:off x="5973563" y="2403360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features</a:t>
            </a:r>
            <a:endParaRPr dirty="0"/>
          </a:p>
        </p:txBody>
      </p:sp>
      <p:grpSp>
        <p:nvGrpSpPr>
          <p:cNvPr id="293" name="Google Shape;293;p41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294" name="Google Shape;294;p41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</a:t>
            </a:r>
            <a:r>
              <a:rPr lang="en">
                <a:solidFill>
                  <a:schemeClr val="lt1"/>
                </a:solidFill>
              </a:rPr>
              <a:t>project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2" name="Google Shape;302;p42"/>
          <p:cNvGrpSpPr/>
          <p:nvPr/>
        </p:nvGrpSpPr>
        <p:grpSpPr>
          <a:xfrm>
            <a:off x="3256200" y="2278725"/>
            <a:ext cx="2645325" cy="114325"/>
            <a:chOff x="5280500" y="3106700"/>
            <a:chExt cx="2645325" cy="114325"/>
          </a:xfrm>
        </p:grpSpPr>
        <p:sp>
          <p:nvSpPr>
            <p:cNvPr id="303" name="Google Shape;303;p42"/>
            <p:cNvSpPr/>
            <p:nvPr/>
          </p:nvSpPr>
          <p:spPr>
            <a:xfrm>
              <a:off x="5280500" y="3106725"/>
              <a:ext cx="24711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3"/>
          <p:cNvSpPr txBox="1">
            <a:spLocks noGrp="1"/>
          </p:cNvSpPr>
          <p:nvPr>
            <p:ph type="title"/>
          </p:nvPr>
        </p:nvSpPr>
        <p:spPr>
          <a:xfrm>
            <a:off x="1582500" y="3657399"/>
            <a:ext cx="5979000" cy="2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310" name="Google Shape;310;p43"/>
          <p:cNvSpPr txBox="1">
            <a:spLocks noGrp="1"/>
          </p:cNvSpPr>
          <p:nvPr>
            <p:ph type="subTitle" idx="1"/>
          </p:nvPr>
        </p:nvSpPr>
        <p:spPr>
          <a:xfrm>
            <a:off x="1582575" y="1288924"/>
            <a:ext cx="5979000" cy="19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“This is a quote, words full of wisdom that someone important said and can make the reader get inspired.”</a:t>
            </a:r>
            <a:endParaRPr dirty="0"/>
          </a:p>
        </p:txBody>
      </p:sp>
      <p:grpSp>
        <p:nvGrpSpPr>
          <p:cNvPr id="311" name="Google Shape;311;p43"/>
          <p:cNvGrpSpPr/>
          <p:nvPr/>
        </p:nvGrpSpPr>
        <p:grpSpPr>
          <a:xfrm>
            <a:off x="1582575" y="3293824"/>
            <a:ext cx="5979000" cy="114300"/>
            <a:chOff x="1946825" y="3106700"/>
            <a:chExt cx="5979000" cy="114300"/>
          </a:xfrm>
        </p:grpSpPr>
        <p:sp>
          <p:nvSpPr>
            <p:cNvPr id="312" name="Google Shape;312;p43"/>
            <p:cNvSpPr/>
            <p:nvPr/>
          </p:nvSpPr>
          <p:spPr>
            <a:xfrm>
              <a:off x="1946825" y="3106700"/>
              <a:ext cx="58047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3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Technology stack</a:t>
            </a:r>
            <a:endParaRPr dirty="0"/>
          </a:p>
        </p:txBody>
      </p:sp>
      <p:sp>
        <p:nvSpPr>
          <p:cNvPr id="319" name="Google Shape;319;p44"/>
          <p:cNvSpPr txBox="1">
            <a:spLocks noGrp="1"/>
          </p:cNvSpPr>
          <p:nvPr>
            <p:ph type="subTitle" idx="1"/>
          </p:nvPr>
        </p:nvSpPr>
        <p:spPr>
          <a:xfrm>
            <a:off x="720010" y="1852112"/>
            <a:ext cx="4770600" cy="1700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100"/>
              <a:buFont typeface="Arial"/>
              <a:buNone/>
            </a:pPr>
            <a:r>
              <a:rPr lang="en-US" dirty="0"/>
              <a:t>Languages and Technologies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Java</a:t>
            </a:r>
            <a:r>
              <a:rPr lang="en-US" dirty="0"/>
              <a:t>: Backend development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HTML/CSS/JavaScript</a:t>
            </a:r>
            <a:r>
              <a:rPr lang="en-US" dirty="0"/>
              <a:t>: Frontend design and interactivity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MySQL Workbench</a:t>
            </a:r>
            <a:r>
              <a:rPr lang="en-US" dirty="0"/>
              <a:t>: Database management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b="1" dirty="0"/>
              <a:t>AWS Cloud</a:t>
            </a:r>
            <a:r>
              <a:rPr lang="en-US" dirty="0"/>
              <a:t>: Hosting and deployment</a:t>
            </a:r>
            <a:endParaRPr dirty="0"/>
          </a:p>
        </p:txBody>
      </p:sp>
      <p:grpSp>
        <p:nvGrpSpPr>
          <p:cNvPr id="320" name="Google Shape;320;p44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321" name="Google Shape;321;p44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4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3" name="Google Shape;32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0125" y="1741750"/>
            <a:ext cx="2878500" cy="252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19;p44">
            <a:extLst>
              <a:ext uri="{FF2B5EF4-FFF2-40B4-BE49-F238E27FC236}">
                <a16:creationId xmlns:a16="http://schemas.microsoft.com/office/drawing/2014/main" id="{1B8193BC-AFF4-E874-1BE6-675752C63E13}"/>
              </a:ext>
            </a:extLst>
          </p:cNvPr>
          <p:cNvSpPr txBox="1">
            <a:spLocks/>
          </p:cNvSpPr>
          <p:nvPr/>
        </p:nvSpPr>
        <p:spPr>
          <a:xfrm>
            <a:off x="713150" y="3419643"/>
            <a:ext cx="4770600" cy="170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245595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 sz="14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 sz="2100" b="0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5B595B"/>
              </a:buClr>
              <a:buSzPts val="1100"/>
              <a:buFont typeface="Arial"/>
              <a:buNone/>
            </a:pPr>
            <a:r>
              <a:rPr lang="en-US" dirty="0"/>
              <a:t>Development Tools</a:t>
            </a:r>
          </a:p>
          <a:p>
            <a:r>
              <a:rPr lang="en-US" b="1" dirty="0"/>
              <a:t>IntelliJ IDEA</a:t>
            </a:r>
            <a:r>
              <a:rPr lang="en-US" dirty="0"/>
              <a:t>: IDE for Java development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ackathon Project Proposal by Slidesgo">
  <a:themeElements>
    <a:clrScheme name="Simple Light">
      <a:dk1>
        <a:srgbClr val="FFFFFF"/>
      </a:dk1>
      <a:lt1>
        <a:srgbClr val="EB008B"/>
      </a:lt1>
      <a:dk2>
        <a:srgbClr val="1F1A6B"/>
      </a:dk2>
      <a:lt2>
        <a:srgbClr val="00ADE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427</Words>
  <Application>Microsoft Macintosh PowerPoint</Application>
  <PresentationFormat>On-screen Show (16:9)</PresentationFormat>
  <Paragraphs>101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Roboto</vt:lpstr>
      <vt:lpstr>Lato</vt:lpstr>
      <vt:lpstr>Anton</vt:lpstr>
      <vt:lpstr>Arial</vt:lpstr>
      <vt:lpstr>Staatliches</vt:lpstr>
      <vt:lpstr>Work Sans</vt:lpstr>
      <vt:lpstr>Ubuntu</vt:lpstr>
      <vt:lpstr>Hackathon Project Proposal by Slidesgo</vt:lpstr>
      <vt:lpstr>Hospital management system</vt:lpstr>
      <vt:lpstr>Table of contents</vt:lpstr>
      <vt:lpstr>introduction</vt:lpstr>
      <vt:lpstr>Our Team</vt:lpstr>
      <vt:lpstr>THE PROJECT</vt:lpstr>
      <vt:lpstr>Application features</vt:lpstr>
      <vt:lpstr>About the project</vt:lpstr>
      <vt:lpstr>—Someone Famous</vt:lpstr>
      <vt:lpstr>Technology stack</vt:lpstr>
      <vt:lpstr>System Architecture</vt:lpstr>
      <vt:lpstr>Project goals</vt:lpstr>
      <vt:lpstr>Key concepts</vt:lpstr>
      <vt:lpstr>UI snapshots</vt:lpstr>
      <vt:lpstr>Highlights &amp; Achievements</vt:lpstr>
      <vt:lpstr>Learning Outcomes</vt:lpstr>
      <vt:lpstr>Future Improvements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Alumni Comp 24 Sachin Kumar</cp:lastModifiedBy>
  <cp:revision>3</cp:revision>
  <dcterms:modified xsi:type="dcterms:W3CDTF">2024-08-25T15:39:39Z</dcterms:modified>
</cp:coreProperties>
</file>